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1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466F9-A40C-409A-A9CD-085B51D9D370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7B5A2-D428-4F13-860B-0D8D788203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TSonnenberg</dc:creator>
  <cp:lastModifiedBy>TSonnenberg</cp:lastModifiedBy>
  <cp:revision>3</cp:revision>
  <dcterms:created xsi:type="dcterms:W3CDTF">2007-04-20T19:38:51Z</dcterms:created>
  <dcterms:modified xsi:type="dcterms:W3CDTF">2007-04-20T20:02:51Z</dcterms:modified>
</cp:coreProperties>
</file>